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9"/>
  </p:notesMasterIdLst>
  <p:sldIdLst>
    <p:sldId id="385" r:id="rId2"/>
    <p:sldId id="260" r:id="rId3"/>
    <p:sldId id="392" r:id="rId4"/>
    <p:sldId id="399" r:id="rId5"/>
    <p:sldId id="275" r:id="rId6"/>
    <p:sldId id="379" r:id="rId7"/>
    <p:sldId id="389" r:id="rId8"/>
    <p:sldId id="363" r:id="rId9"/>
    <p:sldId id="388" r:id="rId10"/>
    <p:sldId id="400" r:id="rId11"/>
    <p:sldId id="364" r:id="rId12"/>
    <p:sldId id="390" r:id="rId13"/>
    <p:sldId id="401" r:id="rId14"/>
    <p:sldId id="366" r:id="rId15"/>
    <p:sldId id="387" r:id="rId16"/>
    <p:sldId id="391" r:id="rId17"/>
    <p:sldId id="402" r:id="rId18"/>
    <p:sldId id="393" r:id="rId19"/>
    <p:sldId id="394" r:id="rId20"/>
    <p:sldId id="395" r:id="rId21"/>
    <p:sldId id="396" r:id="rId22"/>
    <p:sldId id="397" r:id="rId23"/>
    <p:sldId id="398" r:id="rId24"/>
    <p:sldId id="386" r:id="rId25"/>
    <p:sldId id="377" r:id="rId26"/>
    <p:sldId id="380" r:id="rId27"/>
    <p:sldId id="37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7" autoAdjust="0"/>
    <p:restoredTop sz="94638" autoAdjust="0"/>
  </p:normalViewPr>
  <p:slideViewPr>
    <p:cSldViewPr>
      <p:cViewPr>
        <p:scale>
          <a:sx n="72" d="100"/>
          <a:sy n="72" d="100"/>
        </p:scale>
        <p:origin x="-1914" y="-4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61842-CCC8-4B06-9EAC-80E299711EA7}" type="datetimeFigureOut">
              <a:rPr lang="en-US" smtClean="0"/>
              <a:pPr/>
              <a:t>12/21/2021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FA7F3-D5BA-4D60-BE20-2FC192480F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00865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FA7F3-D5BA-4D60-BE20-2FC192480FC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31784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FA7F3-D5BA-4D60-BE20-2FC192480FC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49879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FA7F3-D5BA-4D60-BE20-2FC192480FC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49879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FA7F3-D5BA-4D60-BE20-2FC192480FC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49879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FA7F3-D5BA-4D60-BE20-2FC192480FC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498792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FA7F3-D5BA-4D60-BE20-2FC192480FC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49879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FA7F3-D5BA-4D60-BE20-2FC192480FC7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498792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FA7F3-D5BA-4D60-BE20-2FC192480FC7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49879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FA7F3-D5BA-4D60-BE20-2FC192480FC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31784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FA7F3-D5BA-4D60-BE20-2FC192480FC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31784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FA7F3-D5BA-4D60-BE20-2FC192480FC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31784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FA7F3-D5BA-4D60-BE20-2FC192480FC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95626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FA7F3-D5BA-4D60-BE20-2FC192480FC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95626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FA7F3-D5BA-4D60-BE20-2FC192480FC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95626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FA7F3-D5BA-4D60-BE20-2FC192480FC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49879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FA7F3-D5BA-4D60-BE20-2FC192480FC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49879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FB668C1-3FD4-4902-9FC9-4623828C5EA2}" type="datetimeFigureOut">
              <a:rPr lang="en-US" smtClean="0"/>
              <a:pPr/>
              <a:t>12/21/2021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46E7DDB-A514-4645-806C-51C4EC668F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668C1-3FD4-4902-9FC9-4623828C5EA2}" type="datetimeFigureOut">
              <a:rPr lang="en-US" smtClean="0"/>
              <a:pPr/>
              <a:t>12/21/2021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E7DDB-A514-4645-806C-51C4EC668F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668C1-3FD4-4902-9FC9-4623828C5EA2}" type="datetimeFigureOut">
              <a:rPr lang="en-US" smtClean="0"/>
              <a:pPr/>
              <a:t>12/21/2021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E7DDB-A514-4645-806C-51C4EC668F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FB668C1-3FD4-4902-9FC9-4623828C5EA2}" type="datetimeFigureOut">
              <a:rPr lang="en-US" smtClean="0"/>
              <a:pPr/>
              <a:t>12/21/2021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46E7DDB-A514-4645-806C-51C4EC668F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FB668C1-3FD4-4902-9FC9-4623828C5EA2}" type="datetimeFigureOut">
              <a:rPr lang="en-US" smtClean="0"/>
              <a:pPr/>
              <a:t>12/21/2021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46E7DDB-A514-4645-806C-51C4EC668F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668C1-3FD4-4902-9FC9-4623828C5EA2}" type="datetimeFigureOut">
              <a:rPr lang="en-US" smtClean="0"/>
              <a:pPr/>
              <a:t>12/21/2021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E7DDB-A514-4645-806C-51C4EC668F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668C1-3FD4-4902-9FC9-4623828C5EA2}" type="datetimeFigureOut">
              <a:rPr lang="en-US" smtClean="0"/>
              <a:pPr/>
              <a:t>12/21/2021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E7DDB-A514-4645-806C-51C4EC668F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FB668C1-3FD4-4902-9FC9-4623828C5EA2}" type="datetimeFigureOut">
              <a:rPr lang="en-US" smtClean="0"/>
              <a:pPr/>
              <a:t>12/21/2021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46E7DDB-A514-4645-806C-51C4EC668F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668C1-3FD4-4902-9FC9-4623828C5EA2}" type="datetimeFigureOut">
              <a:rPr lang="en-US" smtClean="0"/>
              <a:pPr/>
              <a:t>12/21/2021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E7DDB-A514-4645-806C-51C4EC668F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FB668C1-3FD4-4902-9FC9-4623828C5EA2}" type="datetimeFigureOut">
              <a:rPr lang="en-US" smtClean="0"/>
              <a:pPr/>
              <a:t>12/21/2021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46E7DDB-A514-4645-806C-51C4EC668F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FB668C1-3FD4-4902-9FC9-4623828C5EA2}" type="datetimeFigureOut">
              <a:rPr lang="en-US" smtClean="0"/>
              <a:pPr/>
              <a:t>12/21/2021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46E7DDB-A514-4645-806C-51C4EC668F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FB668C1-3FD4-4902-9FC9-4623828C5EA2}" type="datetimeFigureOut">
              <a:rPr lang="en-US" smtClean="0"/>
              <a:pPr/>
              <a:t>12/21/2021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46E7DDB-A514-4645-806C-51C4EC668F3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2" descr="C:\Users\Sanjay\Downloads\App logo\Aangan logo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48600" y="152400"/>
            <a:ext cx="1198749" cy="10922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5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61904" y="30075"/>
            <a:ext cx="1346536" cy="12660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336377"/>
            <a:ext cx="1591354" cy="14068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36520" y="529329"/>
            <a:ext cx="396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                Govt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. of Bihar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47800" y="2971800"/>
            <a:ext cx="54825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        </a:t>
            </a:r>
            <a:r>
              <a:rPr lang="en-US" sz="2800" b="1" u="sng" dirty="0" err="1" smtClean="0">
                <a:solidFill>
                  <a:srgbClr val="0070C0"/>
                </a:solidFill>
              </a:rPr>
              <a:t>Grih</a:t>
            </a:r>
            <a:r>
              <a:rPr lang="en-US" sz="2800" b="1" u="sng" dirty="0" smtClean="0">
                <a:solidFill>
                  <a:srgbClr val="0070C0"/>
                </a:solidFill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</a:rPr>
              <a:t>Darshan</a:t>
            </a:r>
            <a:endParaRPr lang="en-US" sz="2800" b="1" u="sng" dirty="0">
              <a:solidFill>
                <a:srgbClr val="0070C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563562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	Home 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Department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331720" y="443645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Designed and Developed By (NIC</a:t>
            </a:r>
            <a:r>
              <a:rPr lang="en-US" dirty="0">
                <a:solidFill>
                  <a:srgbClr val="00B0F0"/>
                </a:solidFill>
              </a:rPr>
              <a:t>), </a:t>
            </a:r>
            <a:r>
              <a:rPr lang="en-US" dirty="0" smtClean="0">
                <a:solidFill>
                  <a:srgbClr val="00B0F0"/>
                </a:solidFill>
              </a:rPr>
              <a:t>Patna. BIHAR.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276" y="27622"/>
            <a:ext cx="1344164" cy="1268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7767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235"/>
            <a:ext cx="7620000" cy="1255905"/>
          </a:xfrm>
        </p:spPr>
        <p:txBody>
          <a:bodyPr>
            <a:normAutofit/>
          </a:bodyPr>
          <a:lstStyle/>
          <a:p>
            <a:pPr algn="ctr"/>
            <a:r>
              <a:rPr lang="en-US" sz="3200" b="1" u="sng" dirty="0" smtClean="0"/>
              <a:t>UPLOAD </a:t>
            </a:r>
            <a:r>
              <a:rPr lang="en-US" sz="3200" b="1" u="sng" dirty="0" smtClean="0"/>
              <a:t>Important Contacts</a:t>
            </a:r>
            <a:endParaRPr lang="en-US" sz="3200" u="sng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6200" y="40235"/>
            <a:ext cx="1346536" cy="12660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62000" y="1518382"/>
            <a:ext cx="2209800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276" y="27622"/>
            <a:ext cx="1344164" cy="1268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Arrow 6"/>
          <p:cNvSpPr/>
          <p:nvPr/>
        </p:nvSpPr>
        <p:spPr>
          <a:xfrm rot="11724552">
            <a:off x="1490833" y="3668682"/>
            <a:ext cx="2971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343400" y="4191000"/>
            <a:ext cx="33528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Click On Remove Button To Remove Record From Local.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10800000">
            <a:off x="2819400" y="3124200"/>
            <a:ext cx="1219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038600" y="2895600"/>
            <a:ext cx="33528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Click On Upload Button To Upload Record To Server.</a:t>
            </a:r>
            <a:endParaRPr lang="en-US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264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1153900"/>
          </a:xfrm>
        </p:spPr>
        <p:txBody>
          <a:bodyPr>
            <a:normAutofit/>
          </a:bodyPr>
          <a:lstStyle/>
          <a:p>
            <a:pPr algn="ctr"/>
            <a:r>
              <a:rPr lang="en-US" sz="3200" b="1" u="sng" dirty="0" smtClean="0"/>
              <a:t>ADD Major </a:t>
            </a:r>
            <a:r>
              <a:rPr lang="en-US" sz="3200" b="1" u="sng" dirty="0" smtClean="0"/>
              <a:t>Public Utilities Places</a:t>
            </a:r>
            <a:endParaRPr lang="en-US" sz="3200" u="sng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0" y="1446542"/>
            <a:ext cx="2667000" cy="5105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97464" y="40235"/>
            <a:ext cx="1346536" cy="12660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37084" y="1446542"/>
            <a:ext cx="2354832" cy="5105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51622"/>
            <a:ext cx="2667000" cy="510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276" y="27622"/>
            <a:ext cx="1344164" cy="1268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315200" cy="609600"/>
          </a:xfrm>
        </p:spPr>
        <p:txBody>
          <a:bodyPr>
            <a:normAutofit/>
          </a:bodyPr>
          <a:lstStyle/>
          <a:p>
            <a:pPr algn="ctr"/>
            <a:r>
              <a:rPr lang="en-US" sz="3200" b="1" u="sng" dirty="0" smtClean="0"/>
              <a:t>Major Public Utilities Places</a:t>
            </a:r>
            <a:endParaRPr lang="en-US" sz="3200" u="sng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97464" y="40235"/>
            <a:ext cx="1346536" cy="12660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838200" y="838200"/>
            <a:ext cx="2971800" cy="575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276" y="27622"/>
            <a:ext cx="1344164" cy="1268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4343400" y="4191000"/>
            <a:ext cx="3352800" cy="14773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Minimum 4 Critical Points of Boundary  needs to be captured in Religious Places and Major Fair Festival Routes .</a:t>
            </a:r>
            <a:endParaRPr lang="en-US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620000" cy="1153900"/>
          </a:xfrm>
        </p:spPr>
        <p:txBody>
          <a:bodyPr>
            <a:normAutofit/>
          </a:bodyPr>
          <a:lstStyle/>
          <a:p>
            <a:pPr algn="ctr"/>
            <a:r>
              <a:rPr lang="en-US" sz="3200" b="1" u="sng" dirty="0" smtClean="0"/>
              <a:t>UPLOAD Major </a:t>
            </a:r>
            <a:r>
              <a:rPr lang="en-US" sz="3200" b="1" u="sng" dirty="0" smtClean="0"/>
              <a:t>Public Utilities Places</a:t>
            </a:r>
            <a:endParaRPr lang="en-US" sz="3200" u="sng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85800" y="1099968"/>
            <a:ext cx="2657553" cy="575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4343400" y="4191000"/>
            <a:ext cx="3352800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Tap on upload records to upload inspected records to server .</a:t>
            </a:r>
            <a:endParaRPr lang="en-US" dirty="0" smtClean="0">
              <a:solidFill>
                <a:srgbClr val="C0000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276" y="27622"/>
            <a:ext cx="1344164" cy="1268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298"/>
            <a:ext cx="7620000" cy="772902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 smtClean="0"/>
              <a:t>ADD Offices </a:t>
            </a:r>
            <a:endParaRPr lang="en-US" b="1" u="sng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31761" y="65298"/>
            <a:ext cx="1346536" cy="12660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85800" y="1066800"/>
            <a:ext cx="2571579" cy="540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953000" y="1219200"/>
            <a:ext cx="2521815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276" y="27622"/>
            <a:ext cx="1344164" cy="1268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298"/>
            <a:ext cx="7391400" cy="696702"/>
          </a:xfrm>
        </p:spPr>
        <p:txBody>
          <a:bodyPr>
            <a:normAutofit/>
          </a:bodyPr>
          <a:lstStyle/>
          <a:p>
            <a:pPr algn="ctr"/>
            <a:r>
              <a:rPr lang="en-US" u="sng" dirty="0" smtClean="0"/>
              <a:t>Add Offices</a:t>
            </a:r>
            <a:endParaRPr lang="en-US" u="sng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31761" y="65298"/>
            <a:ext cx="1346536" cy="12660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276" y="27622"/>
            <a:ext cx="1344164" cy="1268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3074443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4273983" y="838200"/>
            <a:ext cx="2965017" cy="575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8077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298"/>
            <a:ext cx="7620000" cy="696702"/>
          </a:xfrm>
        </p:spPr>
        <p:txBody>
          <a:bodyPr>
            <a:normAutofit/>
          </a:bodyPr>
          <a:lstStyle/>
          <a:p>
            <a:pPr algn="ctr"/>
            <a:r>
              <a:rPr lang="en-US" u="sng" dirty="0" smtClean="0"/>
              <a:t>Add Offices</a:t>
            </a:r>
            <a:endParaRPr lang="en-US" u="sng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31761" y="65298"/>
            <a:ext cx="1346536" cy="12660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276" y="27622"/>
            <a:ext cx="1344164" cy="1268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838200" y="838200"/>
            <a:ext cx="28194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343400" y="4191000"/>
            <a:ext cx="3352800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Minimum 4 Critical Points of Boundary  needs to be captured in Police Lines.</a:t>
            </a:r>
            <a:endParaRPr lang="en-US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077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298"/>
            <a:ext cx="7620000" cy="696702"/>
          </a:xfrm>
        </p:spPr>
        <p:txBody>
          <a:bodyPr>
            <a:normAutofit/>
          </a:bodyPr>
          <a:lstStyle/>
          <a:p>
            <a:pPr algn="ctr"/>
            <a:r>
              <a:rPr lang="en-US" u="sng" dirty="0" smtClean="0"/>
              <a:t>Upload/Remove </a:t>
            </a:r>
            <a:r>
              <a:rPr lang="en-US" u="sng" dirty="0" smtClean="0"/>
              <a:t>Offices</a:t>
            </a:r>
            <a:endParaRPr lang="en-US" u="sng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31761" y="65298"/>
            <a:ext cx="1346536" cy="12660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276" y="27622"/>
            <a:ext cx="1344164" cy="1268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28600" y="838200"/>
            <a:ext cx="2776632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581400" y="2057400"/>
            <a:ext cx="3352800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Click on “UPLOAD RECORD” To Upload Record to server.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86200" y="3581400"/>
            <a:ext cx="33528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Click on “REMOVE” To Delete Record.</a:t>
            </a:r>
            <a:endParaRPr lang="en-US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077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61904" y="30075"/>
            <a:ext cx="1346536" cy="12660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276" y="27622"/>
            <a:ext cx="1344164" cy="1268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3048000"/>
            <a:ext cx="7520940" cy="548640"/>
          </a:xfrm>
        </p:spPr>
        <p:txBody>
          <a:bodyPr>
            <a:normAutofit fontScale="90000"/>
          </a:bodyPr>
          <a:lstStyle/>
          <a:p>
            <a:r>
              <a:rPr lang="en-US" sz="5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	FIRE LOGIN</a:t>
            </a:r>
            <a:endParaRPr lang="en-US" sz="5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298"/>
            <a:ext cx="7620000" cy="1077702"/>
          </a:xfrm>
        </p:spPr>
        <p:txBody>
          <a:bodyPr>
            <a:normAutofit/>
          </a:bodyPr>
          <a:lstStyle/>
          <a:p>
            <a:pPr algn="ctr"/>
            <a:r>
              <a:rPr lang="en-US" u="sng" dirty="0" smtClean="0"/>
              <a:t>HOME</a:t>
            </a:r>
            <a:endParaRPr lang="en-US" u="sng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31761" y="65298"/>
            <a:ext cx="1346536" cy="12660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276" y="27622"/>
            <a:ext cx="1344164" cy="1268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048000" y="1143000"/>
            <a:ext cx="2776632" cy="5332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8077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3914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u="sng" dirty="0" smtClean="0"/>
              <a:t>LOGIN Screen</a:t>
            </a:r>
            <a:r>
              <a:rPr lang="en-US" sz="4800" b="1" u="sng" dirty="0"/>
              <a:t/>
            </a:r>
            <a:br>
              <a:rPr lang="en-US" sz="4800" b="1" u="sng" dirty="0"/>
            </a:br>
            <a:endParaRPr lang="en-US" u="sng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61904" y="30075"/>
            <a:ext cx="1346536" cy="12660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609600"/>
            <a:ext cx="2823208" cy="596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276" y="27622"/>
            <a:ext cx="1344164" cy="1268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685800"/>
            <a:ext cx="2823208" cy="596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315200" cy="685800"/>
          </a:xfrm>
        </p:spPr>
        <p:txBody>
          <a:bodyPr>
            <a:normAutofit/>
          </a:bodyPr>
          <a:lstStyle/>
          <a:p>
            <a:pPr algn="ctr"/>
            <a:r>
              <a:rPr lang="en-US" u="sng" dirty="0" smtClean="0"/>
              <a:t>ADD MAJOR UTILITIES FIRE</a:t>
            </a:r>
            <a:endParaRPr lang="en-US" u="sng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31761" y="65298"/>
            <a:ext cx="1346536" cy="12660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276" y="27622"/>
            <a:ext cx="1344164" cy="1268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895600" y="838200"/>
            <a:ext cx="2596035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8077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61904" y="30075"/>
            <a:ext cx="1346536" cy="12660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276" y="27622"/>
            <a:ext cx="1344164" cy="1268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3048000"/>
            <a:ext cx="7520940" cy="548640"/>
          </a:xfrm>
        </p:spPr>
        <p:txBody>
          <a:bodyPr>
            <a:normAutofit fontScale="90000"/>
          </a:bodyPr>
          <a:lstStyle/>
          <a:p>
            <a:r>
              <a:rPr lang="en-US" sz="5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	PRISON LOGIN</a:t>
            </a:r>
            <a:endParaRPr lang="en-US" sz="5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298"/>
            <a:ext cx="7620000" cy="468102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ADD MAJOR UTILITIES PRISON</a:t>
            </a:r>
            <a:endParaRPr lang="en-US" u="sng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31761" y="65298"/>
            <a:ext cx="1346536" cy="12660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276" y="27622"/>
            <a:ext cx="1344164" cy="1268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52400" y="838200"/>
            <a:ext cx="2778369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4800600" y="838200"/>
            <a:ext cx="2778369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8077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298"/>
            <a:ext cx="7620000" cy="468102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ADD MAJOR UTILITIES PRISON</a:t>
            </a:r>
            <a:endParaRPr lang="en-US" u="sng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31761" y="65298"/>
            <a:ext cx="1346536" cy="12660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276" y="27622"/>
            <a:ext cx="1344164" cy="1268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52400" y="838200"/>
            <a:ext cx="2778369" cy="601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2971800" y="838201"/>
            <a:ext cx="2778369" cy="601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5791200" y="2895600"/>
            <a:ext cx="3352800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User can add multiple facilities by clicking on add more facilities</a:t>
            </a:r>
            <a:endParaRPr lang="en-US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077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620000" cy="1295400"/>
          </a:xfrm>
        </p:spPr>
        <p:txBody>
          <a:bodyPr>
            <a:normAutofit/>
          </a:bodyPr>
          <a:lstStyle/>
          <a:p>
            <a:pPr algn="ctr"/>
            <a:r>
              <a:rPr lang="en-US" u="sng" dirty="0" err="1" smtClean="0"/>
              <a:t>Kabristan</a:t>
            </a:r>
            <a:endParaRPr lang="en-US" u="sng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261264"/>
            <a:ext cx="8203311" cy="5246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31761" y="65298"/>
            <a:ext cx="1346536" cy="12660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276" y="27622"/>
            <a:ext cx="1344164" cy="1268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0045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732" y="1326620"/>
            <a:ext cx="7747000" cy="5118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620000" cy="1295400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 smtClean="0"/>
              <a:t>Police Line</a:t>
            </a:r>
            <a:endParaRPr lang="hi-IN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295400"/>
            <a:ext cx="762000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US" b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61904" y="40235"/>
            <a:ext cx="1346536" cy="12660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276" y="27622"/>
            <a:ext cx="1344164" cy="1268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84314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990600"/>
            <a:ext cx="7086600" cy="5456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68580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/>
              <a:t>Police Station</a:t>
            </a:r>
            <a:endParaRPr lang="hi-IN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295400"/>
            <a:ext cx="762000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US" b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61904" y="40235"/>
            <a:ext cx="1346536" cy="12660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276" y="27622"/>
            <a:ext cx="1344164" cy="1268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69558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1295400"/>
            <a:ext cx="762000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14600" y="2514600"/>
            <a:ext cx="4191000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Thanks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97464" y="65635"/>
            <a:ext cx="1346536" cy="12660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276" y="27622"/>
            <a:ext cx="1344164" cy="1268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97266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61904" y="30075"/>
            <a:ext cx="1346536" cy="12660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276" y="27622"/>
            <a:ext cx="1344164" cy="1268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3048000"/>
            <a:ext cx="7520940" cy="548640"/>
          </a:xfrm>
        </p:spPr>
        <p:txBody>
          <a:bodyPr>
            <a:normAutofit fontScale="90000"/>
          </a:bodyPr>
          <a:lstStyle/>
          <a:p>
            <a:r>
              <a:rPr lang="en-US" sz="5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POLICE STATION LOGIN</a:t>
            </a:r>
            <a:endParaRPr lang="en-US" sz="5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235"/>
            <a:ext cx="7620000" cy="1026565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 smtClean="0"/>
              <a:t>Signup Screen</a:t>
            </a:r>
            <a:endParaRPr lang="en-US" u="sng" dirty="0"/>
          </a:p>
        </p:txBody>
      </p:sp>
      <p:pic>
        <p:nvPicPr>
          <p:cNvPr id="16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8600" y="79964"/>
            <a:ext cx="2514600" cy="677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128608" y="1409236"/>
            <a:ext cx="4567592" cy="1477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</a:rPr>
              <a:t>This screen </a:t>
            </a:r>
            <a:r>
              <a:rPr lang="en-US" sz="2400" dirty="0" err="1" smtClean="0">
                <a:solidFill>
                  <a:srgbClr val="C00000"/>
                </a:solidFill>
              </a:rPr>
              <a:t>appear’s</a:t>
            </a:r>
            <a:r>
              <a:rPr lang="en-US" sz="2400" dirty="0" smtClean="0">
                <a:solidFill>
                  <a:srgbClr val="C00000"/>
                </a:solidFill>
              </a:rPr>
              <a:t> for first time login for Police Station to Update their Thana Details.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97464" y="40235"/>
            <a:ext cx="1346536" cy="12660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276" y="27622"/>
            <a:ext cx="1344164" cy="1268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235"/>
            <a:ext cx="7620000" cy="1026565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 smtClean="0"/>
              <a:t>Home Screen</a:t>
            </a:r>
            <a:endParaRPr lang="en-US" u="sng" dirty="0"/>
          </a:p>
        </p:txBody>
      </p:sp>
      <p:pic>
        <p:nvPicPr>
          <p:cNvPr id="16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81000" y="914400"/>
            <a:ext cx="2667000" cy="5630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97464" y="40235"/>
            <a:ext cx="1346536" cy="12660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276" y="27622"/>
            <a:ext cx="1344164" cy="1268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ight Arrow 8"/>
          <p:cNvSpPr/>
          <p:nvPr/>
        </p:nvSpPr>
        <p:spPr>
          <a:xfrm rot="10032924" flipV="1">
            <a:off x="1557738" y="3596591"/>
            <a:ext cx="2221753" cy="164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00400" y="2362200"/>
            <a:ext cx="3352800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Click on Synchronize button to synchronize all master data from server.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10800000">
            <a:off x="1447800" y="4724400"/>
            <a:ext cx="2667000" cy="2442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76600" y="4114800"/>
            <a:ext cx="33528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Click This Button To Add New Major Public Utilities..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10800000">
            <a:off x="1371600" y="5791200"/>
            <a:ext cx="1905000" cy="1680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029200" y="4800600"/>
            <a:ext cx="2743200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Click here to upload or remove locally inspected data..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 rot="10800000">
            <a:off x="2667000" y="5181600"/>
            <a:ext cx="22098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124200" y="5867400"/>
            <a:ext cx="37338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Click here to add offices under Police Station and save in locally.</a:t>
            </a:r>
            <a:endParaRPr lang="en-US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4343400" cy="609600"/>
          </a:xfrm>
        </p:spPr>
        <p:txBody>
          <a:bodyPr>
            <a:normAutofit/>
          </a:bodyPr>
          <a:lstStyle/>
          <a:p>
            <a:r>
              <a:rPr lang="en-US" b="1" dirty="0" smtClean="0"/>
              <a:t>           </a:t>
            </a:r>
            <a:r>
              <a:rPr lang="en-US" b="1" u="sng" dirty="0" smtClean="0"/>
              <a:t>Add Outpost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6681" y="24995"/>
            <a:ext cx="1346536" cy="12660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7200" y="685800"/>
            <a:ext cx="3276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276" y="27622"/>
            <a:ext cx="1344164" cy="1268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ight Arrow 9"/>
          <p:cNvSpPr/>
          <p:nvPr/>
        </p:nvSpPr>
        <p:spPr>
          <a:xfrm rot="11300175" flipV="1">
            <a:off x="3581556" y="3208190"/>
            <a:ext cx="2221753" cy="164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267200" y="3581400"/>
            <a:ext cx="3352800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Enter </a:t>
            </a:r>
            <a:r>
              <a:rPr lang="en-US" dirty="0" err="1" smtClean="0">
                <a:solidFill>
                  <a:srgbClr val="C00000"/>
                </a:solidFill>
              </a:rPr>
              <a:t>Otp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Recieved</a:t>
            </a:r>
            <a:r>
              <a:rPr lang="en-US" dirty="0" smtClean="0">
                <a:solidFill>
                  <a:srgbClr val="C00000"/>
                </a:solidFill>
              </a:rPr>
              <a:t> on mobile and click on this button to verify </a:t>
            </a:r>
            <a:r>
              <a:rPr lang="en-US" dirty="0" err="1" smtClean="0">
                <a:solidFill>
                  <a:srgbClr val="C00000"/>
                </a:solidFill>
              </a:rPr>
              <a:t>Otp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en-US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990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235"/>
            <a:ext cx="7620000" cy="1255905"/>
          </a:xfrm>
        </p:spPr>
        <p:txBody>
          <a:bodyPr>
            <a:normAutofit/>
          </a:bodyPr>
          <a:lstStyle/>
          <a:p>
            <a:pPr algn="ctr"/>
            <a:r>
              <a:rPr lang="en-US" sz="3200" b="1" u="sng" dirty="0" smtClean="0"/>
              <a:t>ADD Important Contacts</a:t>
            </a:r>
            <a:endParaRPr lang="en-US" sz="3200" u="sng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6200" y="40235"/>
            <a:ext cx="1346536" cy="12660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667000" y="1447800"/>
            <a:ext cx="2209800" cy="507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276" y="27622"/>
            <a:ext cx="1344164" cy="1268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105400" y="3429000"/>
            <a:ext cx="3352800" cy="20313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Choose Type Of Contact from dropdown menu and enter required field.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DM and SP Contact can only be added by Thana Under Which DM And SP Office Comes. </a:t>
            </a:r>
            <a:endParaRPr lang="en-US" dirty="0" smtClean="0">
              <a:solidFill>
                <a:srgbClr val="C0000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2514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1264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235"/>
            <a:ext cx="7620000" cy="1255905"/>
          </a:xfrm>
        </p:spPr>
        <p:txBody>
          <a:bodyPr>
            <a:normAutofit/>
          </a:bodyPr>
          <a:lstStyle/>
          <a:p>
            <a:pPr algn="ctr"/>
            <a:r>
              <a:rPr lang="en-US" sz="3200" b="1" u="sng" dirty="0" smtClean="0"/>
              <a:t>ADD Important Contacts</a:t>
            </a:r>
            <a:endParaRPr lang="en-US" sz="3200" u="sng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6200" y="40235"/>
            <a:ext cx="1346536" cy="12660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200" y="1600200"/>
            <a:ext cx="2283994" cy="4821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47935"/>
            <a:ext cx="2667000" cy="486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276" y="27622"/>
            <a:ext cx="1344164" cy="1268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235"/>
            <a:ext cx="7620000" cy="1255905"/>
          </a:xfrm>
        </p:spPr>
        <p:txBody>
          <a:bodyPr>
            <a:normAutofit/>
          </a:bodyPr>
          <a:lstStyle/>
          <a:p>
            <a:pPr algn="ctr"/>
            <a:r>
              <a:rPr lang="en-US" sz="3200" b="1" u="sng" dirty="0" smtClean="0"/>
              <a:t>ADD Important Contacts</a:t>
            </a:r>
            <a:endParaRPr lang="en-US" sz="3200" u="sng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6200" y="40235"/>
            <a:ext cx="1346536" cy="12660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3703" y="1589529"/>
            <a:ext cx="2283994" cy="482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452" y="1547935"/>
            <a:ext cx="2303696" cy="486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6352" y="1547935"/>
            <a:ext cx="2303696" cy="486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276" y="27622"/>
            <a:ext cx="1344164" cy="1268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1264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2163</TotalTime>
  <Words>307</Words>
  <Application>Microsoft Office PowerPoint</Application>
  <PresentationFormat>On-screen Show (4:3)</PresentationFormat>
  <Paragraphs>64</Paragraphs>
  <Slides>27</Slides>
  <Notes>16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Oriel</vt:lpstr>
      <vt:lpstr> Home  Department</vt:lpstr>
      <vt:lpstr>LOGIN Screen </vt:lpstr>
      <vt:lpstr>POLICE STATION LOGIN</vt:lpstr>
      <vt:lpstr>Signup Screen</vt:lpstr>
      <vt:lpstr>Home Screen</vt:lpstr>
      <vt:lpstr>           Add Outpost</vt:lpstr>
      <vt:lpstr>ADD Important Contacts</vt:lpstr>
      <vt:lpstr>ADD Important Contacts</vt:lpstr>
      <vt:lpstr>ADD Important Contacts</vt:lpstr>
      <vt:lpstr>UPLOAD Important Contacts</vt:lpstr>
      <vt:lpstr>ADD Major Public Utilities Places</vt:lpstr>
      <vt:lpstr>Major Public Utilities Places</vt:lpstr>
      <vt:lpstr>UPLOAD Major Public Utilities Places</vt:lpstr>
      <vt:lpstr>ADD Offices </vt:lpstr>
      <vt:lpstr>Add Offices</vt:lpstr>
      <vt:lpstr>Add Offices</vt:lpstr>
      <vt:lpstr>Upload/Remove Offices</vt:lpstr>
      <vt:lpstr>  FIRE LOGIN</vt:lpstr>
      <vt:lpstr>HOME</vt:lpstr>
      <vt:lpstr>ADD MAJOR UTILITIES FIRE</vt:lpstr>
      <vt:lpstr>  PRISON LOGIN</vt:lpstr>
      <vt:lpstr>ADD MAJOR UTILITIES PRISON</vt:lpstr>
      <vt:lpstr>ADD MAJOR UTILITIES PRISON</vt:lpstr>
      <vt:lpstr>Kabristan</vt:lpstr>
      <vt:lpstr>Police Line</vt:lpstr>
      <vt:lpstr>Police Station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उपस्थिति</dc:title>
  <dc:creator>Administrator</dc:creator>
  <cp:lastModifiedBy>Windows User</cp:lastModifiedBy>
  <cp:revision>437</cp:revision>
  <dcterms:created xsi:type="dcterms:W3CDTF">2016-07-01T06:15:23Z</dcterms:created>
  <dcterms:modified xsi:type="dcterms:W3CDTF">2021-12-21T08:31:13Z</dcterms:modified>
</cp:coreProperties>
</file>